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160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5357B2-D5D9-49D1-A86A-F67954053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F6A9316-9D06-4B65-865E-9AA95E339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694FD00-EF42-4A71-922D-350DFB63F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3F9A144-1A97-47BF-AAD1-BBE31A76C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1FA9944-318F-450A-BBC8-545729EE8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80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F3411B-C3FD-4989-82B7-B2307E5AD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1993155-C263-4FDA-8AFE-BF4198577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B0CDD62-3CAC-4A07-9BED-F7925E2E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8D84277-53B0-40DC-893C-DF9828510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A41D485-1F14-4E7E-BAB2-C3EDFCA76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261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F7FF74F-84C8-4493-BDAD-741A279505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57DAD5C-DDAD-4677-84B0-6DDBD4CCB3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3027914-4B3E-450D-94AD-0C892305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202063-C8C6-4305-8FC9-BBD74716B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73CD4D-55AE-42BA-B678-477C976AB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82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75A580-2750-4271-A077-770D8F9AC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A1D906-00D0-4BFE-9002-3E75A6597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03A31-220E-4D8D-B5D8-BDA10CA1E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14C2142-6A4C-47EB-8EEF-1E557D5C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86BFD9C-8F68-4B9E-B5DB-36EEDD0CC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2716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598542-C859-4CE1-BE8B-4E350AE55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8F0A4C-BA4F-4742-91FD-B617CD27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2CA1B62-263A-48D4-B609-9B13EAFCE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1B53A9-4741-4BD6-97F8-B5E67050F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EF56BCF-0F8B-41A9-B5A3-7F95FA6F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7799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01F221-96E7-481E-A025-E49F512D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50F790-4FC4-4980-A8A8-167C6751D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5F1C716-4493-461E-A2ED-E0C327D66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5D6006A-69C5-40DF-9C42-AC2DAE587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B0B22D3-CF7C-4492-A0E6-7B510BEEE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CA1DCB9-3085-43CB-8D32-8BECBBDCA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3646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B308F5-1085-4486-8FAE-CEABBBF01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36B7CA2-F84E-4E8D-89DE-CCE407A10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3F2A3FD-432A-4965-B2BE-11096E2F6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0612C6-5E74-4C60-8F0C-F9D05A7F62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A6B1D60-D926-4C61-92A1-5B6C8FFE47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5FE7B9-C731-4FA2-B129-B0EDA3D21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83019616-C8AF-40F2-8DD7-9B9094F22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499C716E-1F9C-4C53-84EE-ECCECC54A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545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0F425A-21B3-456E-92C7-56D669285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D71EA488-7BB4-4B7F-B32B-A504D2C0A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8680EC4-17B2-473D-B584-18B04E70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F4C4233-EAFB-4178-8A4A-9E5D8F4A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273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078800F-DB01-4AFE-836B-743BA1E6F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72132B9-45FB-4171-A2EB-52941CA63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D4874EC-9F08-4CD5-ACFE-F4DC32466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660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E96D2D-541E-48E6-AAB9-41030E227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279889-971E-4C00-B3C6-4C48C990C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427DD03-7841-4A59-A12C-1FDF656B1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A425E80-7AA3-4DE0-B911-5935C32F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A8D8473-BE51-4C58-9183-41EFFA17C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DD7DCFF-A463-433B-982A-9F138D40F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358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53B27E-FAA4-4A4D-9C52-63091E582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EE97049-501A-471A-BA01-A623BFC8D2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B1D3BF7-5D16-47E1-AB64-BE36167DBD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ECBFC5B-94F9-4064-8216-12E7997DD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00A1526-C9A7-4F1D-8DD2-69A465C6A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D71B4F-4A29-41F3-B845-A25A2BC2D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8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4BC99E1-9219-4568-9534-FA434AAF8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1A7CA34-09A5-4F13-A503-B751F115D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D1F0E3A-CF47-49FA-B83E-9AFA702477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B812FAD-0C25-415A-803B-3810BF7D7E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F5EA99-8A91-4298-A75A-C54713F7C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138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881744" y="907868"/>
            <a:ext cx="8262258" cy="595013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>
              <a:solidFill>
                <a:schemeClr val="bg1"/>
              </a:solidFill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0B7B7126-2F27-4980-9108-52A3FC619D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2081" y="1445622"/>
            <a:ext cx="7337688" cy="2795451"/>
          </a:xfrm>
        </p:spPr>
        <p:txBody>
          <a:bodyPr anchor="ctr"/>
          <a:lstStyle/>
          <a:p>
            <a:r>
              <a:rPr lang="pl-PL" dirty="0" smtClean="0">
                <a:solidFill>
                  <a:schemeClr val="bg1"/>
                </a:solidFill>
              </a:rPr>
              <a:t>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C25F97F-7367-4508-B5DC-55A322F87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2081" y="4778827"/>
            <a:ext cx="7337686" cy="1494512"/>
          </a:xfrm>
        </p:spPr>
        <p:txBody>
          <a:bodyPr/>
          <a:lstStyle/>
          <a:p>
            <a:r>
              <a:rPr lang="pl-PL" sz="1600" dirty="0" smtClean="0">
                <a:solidFill>
                  <a:schemeClr val="bg1"/>
                </a:solidFill>
                <a:latin typeface="+mj-lt"/>
              </a:rPr>
              <a:t>Autor prezentacji</a:t>
            </a:r>
          </a:p>
          <a:p>
            <a:r>
              <a:rPr lang="pl-PL" sz="1200" dirty="0" smtClean="0">
                <a:solidFill>
                  <a:schemeClr val="bg1"/>
                </a:solidFill>
                <a:latin typeface="+mj-lt"/>
              </a:rPr>
              <a:t>Wydział Geografii i Studiów Regionalnych</a:t>
            </a:r>
          </a:p>
          <a:p>
            <a:r>
              <a:rPr lang="pl-PL" sz="1200" dirty="0" smtClean="0">
                <a:solidFill>
                  <a:schemeClr val="bg1"/>
                </a:solidFill>
                <a:latin typeface="+mj-lt"/>
              </a:rPr>
              <a:t>Katedra</a:t>
            </a:r>
          </a:p>
          <a:p>
            <a:r>
              <a:rPr lang="pl-PL" sz="1200" dirty="0" smtClean="0">
                <a:solidFill>
                  <a:schemeClr val="bg1"/>
                </a:solidFill>
                <a:latin typeface="+mj-lt"/>
              </a:rPr>
              <a:t>Zakład/</a:t>
            </a:r>
          </a:p>
          <a:p>
            <a:r>
              <a:rPr lang="pl-PL" sz="1200" dirty="0" smtClean="0">
                <a:solidFill>
                  <a:schemeClr val="bg1"/>
                </a:solidFill>
                <a:latin typeface="+mj-lt"/>
              </a:rPr>
              <a:t>e-mail</a:t>
            </a:r>
            <a:endParaRPr lang="pl-PL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60D668B8-E4D2-4EC0-AE0C-BF43016F96B2}"/>
              </a:ext>
            </a:extLst>
          </p:cNvPr>
          <p:cNvSpPr/>
          <p:nvPr/>
        </p:nvSpPr>
        <p:spPr>
          <a:xfrm>
            <a:off x="0" y="0"/>
            <a:ext cx="881744" cy="90786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0A7DCCCA-E81F-4858-AA3C-694900C306BC}"/>
              </a:ext>
            </a:extLst>
          </p:cNvPr>
          <p:cNvGrpSpPr/>
          <p:nvPr/>
        </p:nvGrpSpPr>
        <p:grpSpPr>
          <a:xfrm>
            <a:off x="101346" y="5692324"/>
            <a:ext cx="780398" cy="535531"/>
            <a:chOff x="1114173" y="5309818"/>
            <a:chExt cx="1376511" cy="939213"/>
          </a:xfrm>
        </p:grpSpPr>
        <p:sp>
          <p:nvSpPr>
            <p:cNvPr id="12" name="pole tekstowe 11">
              <a:extLst>
                <a:ext uri="{FF2B5EF4-FFF2-40B4-BE49-F238E27FC236}">
                  <a16:creationId xmlns:a16="http://schemas.microsoft.com/office/drawing/2014/main" id="{79511FE2-B66A-4B1C-A0D3-3E9372604A3B}"/>
                </a:ext>
              </a:extLst>
            </p:cNvPr>
            <p:cNvSpPr txBox="1"/>
            <p:nvPr/>
          </p:nvSpPr>
          <p:spPr>
            <a:xfrm>
              <a:off x="1294254" y="5309818"/>
              <a:ext cx="1196430" cy="939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pl-PL" sz="700" dirty="0">
                  <a:latin typeface="Arial Narrow" panose="020B0606020202030204" pitchFamily="34" charset="0"/>
                </a:rPr>
                <a:t>wgsr.uw.edu.pl</a:t>
              </a:r>
            </a:p>
            <a:p>
              <a:pPr>
                <a:lnSpc>
                  <a:spcPts val="1200"/>
                </a:lnSpc>
              </a:pPr>
              <a:r>
                <a:rPr lang="pl-PL" sz="700" spc="30" dirty="0" err="1">
                  <a:latin typeface="Arial Narrow" panose="020B0606020202030204" pitchFamily="34" charset="0"/>
                </a:rPr>
                <a:t>wgsruw</a:t>
              </a:r>
              <a:endParaRPr lang="pl-PL" sz="700" spc="30" dirty="0">
                <a:latin typeface="Arial Narrow" panose="020B0606020202030204" pitchFamily="34" charset="0"/>
              </a:endParaRPr>
            </a:p>
            <a:p>
              <a:pPr>
                <a:lnSpc>
                  <a:spcPts val="1200"/>
                </a:lnSpc>
              </a:pPr>
              <a:r>
                <a:rPr lang="pl-PL" sz="700" spc="30" dirty="0" err="1">
                  <a:latin typeface="Arial Narrow" panose="020B0606020202030204" pitchFamily="34" charset="0"/>
                </a:rPr>
                <a:t>wgsruw</a:t>
              </a:r>
              <a:endParaRPr lang="pl-PL" sz="700" spc="30" dirty="0">
                <a:latin typeface="Arial Narrow" panose="020B0606020202030204" pitchFamily="34" charset="0"/>
              </a:endParaRPr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951F9CD5-022A-4B19-99B8-7E7954F7D357}"/>
                </a:ext>
              </a:extLst>
            </p:cNvPr>
            <p:cNvGrpSpPr/>
            <p:nvPr/>
          </p:nvGrpSpPr>
          <p:grpSpPr>
            <a:xfrm>
              <a:off x="1114173" y="5408614"/>
              <a:ext cx="208800" cy="761370"/>
              <a:chOff x="1114173" y="5408614"/>
              <a:chExt cx="208800" cy="761370"/>
            </a:xfrm>
          </p:grpSpPr>
          <p:pic>
            <p:nvPicPr>
              <p:cNvPr id="14" name="Obraz 13">
                <a:extLst>
                  <a:ext uri="{FF2B5EF4-FFF2-40B4-BE49-F238E27FC236}">
                    <a16:creationId xmlns:a16="http://schemas.microsoft.com/office/drawing/2014/main" id="{CA341132-8156-46D9-B79F-420DBDF963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4173" y="5408614"/>
                <a:ext cx="208800" cy="208800"/>
              </a:xfrm>
              <a:prstGeom prst="rect">
                <a:avLst/>
              </a:prstGeom>
            </p:spPr>
          </p:pic>
          <p:pic>
            <p:nvPicPr>
              <p:cNvPr id="16" name="Obraz 15">
                <a:extLst>
                  <a:ext uri="{FF2B5EF4-FFF2-40B4-BE49-F238E27FC236}">
                    <a16:creationId xmlns:a16="http://schemas.microsoft.com/office/drawing/2014/main" id="{D3FD80EA-FA4C-4EE6-B441-6A51E020C9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3223" y="5691870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5" name="Obraz 4">
                <a:extLst>
                  <a:ext uri="{FF2B5EF4-FFF2-40B4-BE49-F238E27FC236}">
                    <a16:creationId xmlns:a16="http://schemas.microsoft.com/office/drawing/2014/main" id="{1C34D82E-C420-4D9A-83E6-5AA0635BD1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8827" y="5968777"/>
                <a:ext cx="201600" cy="201207"/>
              </a:xfrm>
              <a:prstGeom prst="rect">
                <a:avLst/>
              </a:prstGeom>
            </p:spPr>
          </p:pic>
        </p:grpSp>
      </p:grpSp>
      <p:sp>
        <p:nvSpPr>
          <p:cNvPr id="9" name="Trójkąt prostokątny 8">
            <a:extLst>
              <a:ext uri="{FF2B5EF4-FFF2-40B4-BE49-F238E27FC236}">
                <a16:creationId xmlns:a16="http://schemas.microsoft.com/office/drawing/2014/main" id="{02297AB3-7619-4E90-BFFD-FC0823C5CA8B}"/>
              </a:ext>
            </a:extLst>
          </p:cNvPr>
          <p:cNvSpPr/>
          <p:nvPr/>
        </p:nvSpPr>
        <p:spPr>
          <a:xfrm rot="16200000">
            <a:off x="8691822" y="6405821"/>
            <a:ext cx="457790" cy="446567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id="{2F2FA6FD-05CF-4082-8B4F-2F49C9985F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276"/>
          <a:stretch/>
        </p:blipFill>
        <p:spPr>
          <a:xfrm>
            <a:off x="1034765" y="120675"/>
            <a:ext cx="1655505" cy="666517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32" t="-861" b="-739"/>
          <a:stretch/>
        </p:blipFill>
        <p:spPr>
          <a:xfrm>
            <a:off x="3019639" y="120675"/>
            <a:ext cx="2249047" cy="660323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5598055" y="118019"/>
            <a:ext cx="3099378" cy="66297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0" name="Prostokąt 9"/>
          <p:cNvSpPr/>
          <p:nvPr/>
        </p:nvSpPr>
        <p:spPr>
          <a:xfrm>
            <a:off x="6114161" y="264842"/>
            <a:ext cx="1543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Logo jednostki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95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3E06B-5B71-4C31-8931-13956A162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2472" y="385969"/>
            <a:ext cx="7498352" cy="1007402"/>
          </a:xfrm>
        </p:spPr>
        <p:txBody>
          <a:bodyPr/>
          <a:lstStyle/>
          <a:p>
            <a:endParaRPr lang="pl-P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0D668B8-E4D2-4EC0-AE0C-BF43016F96B2}"/>
              </a:ext>
            </a:extLst>
          </p:cNvPr>
          <p:cNvSpPr/>
          <p:nvPr/>
        </p:nvSpPr>
        <p:spPr>
          <a:xfrm>
            <a:off x="-1" y="-1"/>
            <a:ext cx="953589" cy="685801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pic>
        <p:nvPicPr>
          <p:cNvPr id="9" name="Symbol zastępczy zawartości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783"/>
          <a:stretch/>
        </p:blipFill>
        <p:spPr>
          <a:xfrm>
            <a:off x="214235" y="190733"/>
            <a:ext cx="575405" cy="770402"/>
          </a:xfrm>
        </p:spPr>
      </p:pic>
      <p:sp>
        <p:nvSpPr>
          <p:cNvPr id="11" name="pole tekstowe 10"/>
          <p:cNvSpPr txBox="1"/>
          <p:nvPr/>
        </p:nvSpPr>
        <p:spPr>
          <a:xfrm>
            <a:off x="-1" y="1042486"/>
            <a:ext cx="953589" cy="42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525" spc="8" dirty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WYDZIAŁ GEOGRAFII </a:t>
            </a:r>
          </a:p>
          <a:p>
            <a:pPr algn="ctr"/>
            <a:r>
              <a:rPr lang="pl-PL" sz="525" spc="8" dirty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I STUDIÓW REGIONALNYCH</a:t>
            </a:r>
          </a:p>
          <a:p>
            <a:pPr algn="ctr"/>
            <a:r>
              <a:rPr lang="pl-PL" sz="600" spc="8" dirty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Uniwersytet Warszawski</a:t>
            </a:r>
            <a:endParaRPr lang="pl-PL" sz="600" spc="8" dirty="0">
              <a:solidFill>
                <a:schemeClr val="bg1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sp>
        <p:nvSpPr>
          <p:cNvPr id="6" name="Trójkąt prostokątny 5">
            <a:extLst>
              <a:ext uri="{FF2B5EF4-FFF2-40B4-BE49-F238E27FC236}">
                <a16:creationId xmlns:a16="http://schemas.microsoft.com/office/drawing/2014/main" id="{02297AB3-7619-4E90-BFFD-FC0823C5CA8B}"/>
              </a:ext>
            </a:extLst>
          </p:cNvPr>
          <p:cNvSpPr/>
          <p:nvPr/>
        </p:nvSpPr>
        <p:spPr>
          <a:xfrm rot="16200000">
            <a:off x="8691822" y="6405821"/>
            <a:ext cx="457790" cy="446567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</p:spTree>
    <p:extLst>
      <p:ext uri="{BB962C8B-B14F-4D97-AF65-F5344CB8AC3E}">
        <p14:creationId xmlns:p14="http://schemas.microsoft.com/office/powerpoint/2010/main" val="125173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-EN-panorama" id="{18FA6635-65F1-4D42-A81E-D1E18F5229B1}" vid="{5A98D73E-A9DE-4797-A990-E9C6BDC6AE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1-PL-panorama</Template>
  <TotalTime>58</TotalTime>
  <Words>25</Words>
  <Application>Microsoft Office PowerPoint</Application>
  <PresentationFormat>Pokaz na ekranie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8" baseType="lpstr">
      <vt:lpstr>Adobe Devanagari</vt:lpstr>
      <vt:lpstr>Arial</vt:lpstr>
      <vt:lpstr>Arial Narrow</vt:lpstr>
      <vt:lpstr>Calibri</vt:lpstr>
      <vt:lpstr>Calibri Light</vt:lpstr>
      <vt:lpstr>Motyw pakietu Office</vt:lpstr>
      <vt:lpstr>Tytuł prezentacji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Jarek</dc:creator>
  <cp:lastModifiedBy>Jarek</cp:lastModifiedBy>
  <cp:revision>9</cp:revision>
  <dcterms:created xsi:type="dcterms:W3CDTF">2025-09-10T06:56:54Z</dcterms:created>
  <dcterms:modified xsi:type="dcterms:W3CDTF">2025-09-10T08:04:15Z</dcterms:modified>
</cp:coreProperties>
</file>